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5" r:id="rId2"/>
    <p:sldId id="402" r:id="rId3"/>
    <p:sldId id="273" r:id="rId4"/>
    <p:sldId id="274" r:id="rId5"/>
    <p:sldId id="275" r:id="rId6"/>
    <p:sldId id="258" r:id="rId7"/>
    <p:sldId id="280" r:id="rId8"/>
    <p:sldId id="279" r:id="rId9"/>
    <p:sldId id="318" r:id="rId10"/>
    <p:sldId id="319" r:id="rId11"/>
    <p:sldId id="301" r:id="rId12"/>
    <p:sldId id="283" r:id="rId13"/>
    <p:sldId id="284" r:id="rId14"/>
    <p:sldId id="285" r:id="rId15"/>
    <p:sldId id="296" r:id="rId16"/>
    <p:sldId id="286" r:id="rId17"/>
    <p:sldId id="297" r:id="rId18"/>
    <p:sldId id="287" r:id="rId19"/>
    <p:sldId id="298" r:id="rId20"/>
    <p:sldId id="300" r:id="rId21"/>
    <p:sldId id="302" r:id="rId22"/>
    <p:sldId id="288" r:id="rId23"/>
    <p:sldId id="289" r:id="rId24"/>
    <p:sldId id="303" r:id="rId25"/>
    <p:sldId id="290" r:id="rId26"/>
    <p:sldId id="291" r:id="rId27"/>
    <p:sldId id="293" r:id="rId28"/>
    <p:sldId id="294" r:id="rId29"/>
    <p:sldId id="295" r:id="rId30"/>
    <p:sldId id="259" r:id="rId31"/>
    <p:sldId id="320" r:id="rId32"/>
    <p:sldId id="260" r:id="rId33"/>
    <p:sldId id="263" r:id="rId34"/>
    <p:sldId id="334" r:id="rId35"/>
    <p:sldId id="335" r:id="rId36"/>
    <p:sldId id="336" r:id="rId37"/>
    <p:sldId id="304" r:id="rId38"/>
    <p:sldId id="306" r:id="rId39"/>
    <p:sldId id="262" r:id="rId40"/>
    <p:sldId id="267" r:id="rId41"/>
    <p:sldId id="268" r:id="rId42"/>
    <p:sldId id="269" r:id="rId43"/>
    <p:sldId id="270" r:id="rId44"/>
    <p:sldId id="307" r:id="rId45"/>
    <p:sldId id="309" r:id="rId46"/>
    <p:sldId id="310" r:id="rId47"/>
    <p:sldId id="322" r:id="rId48"/>
    <p:sldId id="376" r:id="rId49"/>
    <p:sldId id="312" r:id="rId50"/>
    <p:sldId id="313" r:id="rId51"/>
    <p:sldId id="314" r:id="rId52"/>
    <p:sldId id="315" r:id="rId53"/>
    <p:sldId id="316" r:id="rId54"/>
    <p:sldId id="323" r:id="rId55"/>
    <p:sldId id="317" r:id="rId56"/>
    <p:sldId id="326" r:id="rId57"/>
    <p:sldId id="338" r:id="rId58"/>
    <p:sldId id="327" r:id="rId59"/>
    <p:sldId id="339" r:id="rId60"/>
    <p:sldId id="328" r:id="rId61"/>
    <p:sldId id="337" r:id="rId62"/>
    <p:sldId id="330" r:id="rId63"/>
    <p:sldId id="329" r:id="rId64"/>
    <p:sldId id="332" r:id="rId65"/>
    <p:sldId id="340" r:id="rId66"/>
    <p:sldId id="342" r:id="rId67"/>
    <p:sldId id="378" r:id="rId68"/>
    <p:sldId id="345" r:id="rId69"/>
    <p:sldId id="400" r:id="rId70"/>
    <p:sldId id="352" r:id="rId71"/>
    <p:sldId id="347" r:id="rId72"/>
    <p:sldId id="348" r:id="rId73"/>
    <p:sldId id="349" r:id="rId74"/>
    <p:sldId id="350" r:id="rId75"/>
    <p:sldId id="353" r:id="rId76"/>
    <p:sldId id="351" r:id="rId77"/>
    <p:sldId id="380" r:id="rId78"/>
    <p:sldId id="354" r:id="rId79"/>
    <p:sldId id="365" r:id="rId80"/>
    <p:sldId id="356" r:id="rId81"/>
    <p:sldId id="361" r:id="rId82"/>
    <p:sldId id="359" r:id="rId83"/>
    <p:sldId id="360" r:id="rId84"/>
    <p:sldId id="358" r:id="rId85"/>
    <p:sldId id="363" r:id="rId86"/>
    <p:sldId id="362" r:id="rId87"/>
    <p:sldId id="367" r:id="rId88"/>
    <p:sldId id="369" r:id="rId89"/>
    <p:sldId id="370" r:id="rId90"/>
    <p:sldId id="371" r:id="rId91"/>
    <p:sldId id="373" r:id="rId92"/>
    <p:sldId id="384" r:id="rId93"/>
    <p:sldId id="374" r:id="rId94"/>
    <p:sldId id="382" r:id="rId95"/>
    <p:sldId id="385" r:id="rId96"/>
    <p:sldId id="383" r:id="rId97"/>
    <p:sldId id="387" r:id="rId98"/>
    <p:sldId id="386" r:id="rId99"/>
    <p:sldId id="388" r:id="rId100"/>
    <p:sldId id="390" r:id="rId101"/>
    <p:sldId id="391" r:id="rId102"/>
    <p:sldId id="389" r:id="rId103"/>
    <p:sldId id="392" r:id="rId104"/>
    <p:sldId id="393" r:id="rId105"/>
    <p:sldId id="397" r:id="rId106"/>
    <p:sldId id="395" r:id="rId107"/>
    <p:sldId id="399" r:id="rId10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2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093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776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39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08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9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50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7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5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84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102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3598B-B192-4909-96CB-E60CEB9C5F0E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04A41-9118-4253-9BD2-0CCD1ACBD7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87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cebook.com/groups/ubuntu.ko/" TargetMode="Externa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angkon.com/2015/09/13/good_books_for_dev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600" dirty="0" smtClean="0">
                <a:latin typeface="+mj-ea"/>
                <a:ea typeface="+mj-ea"/>
              </a:rPr>
              <a:t>All About </a:t>
            </a:r>
            <a:r>
              <a:rPr lang="en-US" altLang="ko-KR" sz="9600" dirty="0" err="1" smtClean="0">
                <a:latin typeface="+mj-ea"/>
                <a:ea typeface="+mj-ea"/>
              </a:rPr>
              <a:t>Devloperment</a:t>
            </a:r>
            <a:r>
              <a:rPr lang="en-US" altLang="ko-KR" sz="9600" dirty="0" smtClean="0">
                <a:latin typeface="+mj-ea"/>
                <a:ea typeface="+mj-ea"/>
              </a:rPr>
              <a:t> on </a:t>
            </a:r>
            <a:r>
              <a:rPr lang="en-US" altLang="ko-KR" sz="9600" b="1" dirty="0" smtClean="0">
                <a:solidFill>
                  <a:srgbClr val="C00000"/>
                </a:solidFill>
                <a:latin typeface="+mj-ea"/>
                <a:ea typeface="+mj-ea"/>
              </a:rPr>
              <a:t>Ubuntu</a:t>
            </a:r>
            <a:endParaRPr lang="en-US" altLang="ko-KR" sz="19900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09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생겼다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10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800" dirty="0" smtClean="0">
                <a:solidFill>
                  <a:schemeClr val="tx1"/>
                </a:solidFill>
                <a:latin typeface="+mj-ea"/>
                <a:ea typeface="+mj-ea"/>
              </a:rPr>
              <a:t>vim / </a:t>
            </a:r>
            <a:r>
              <a:rPr lang="en-US" altLang="ko-KR" sz="13800" dirty="0" err="1" smtClean="0">
                <a:solidFill>
                  <a:schemeClr val="tx1"/>
                </a:solidFill>
                <a:latin typeface="+mj-ea"/>
                <a:ea typeface="+mj-ea"/>
              </a:rPr>
              <a:t>emacs</a:t>
            </a:r>
            <a:endParaRPr lang="en-US" altLang="ko-KR" sz="138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50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6600" dirty="0" smtClean="0">
                <a:solidFill>
                  <a:schemeClr val="tx1"/>
                </a:solidFill>
                <a:latin typeface="+mj-ea"/>
                <a:ea typeface="+mj-ea"/>
              </a:rPr>
              <a:t>마지막 </a:t>
            </a:r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21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kr.aqwa.me/files/attach/images/105/177/006/868de818030ea1d69610dd5b81d300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55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6600" dirty="0" smtClean="0">
                <a:solidFill>
                  <a:schemeClr val="tx1"/>
                </a:solidFill>
                <a:latin typeface="+mj-ea"/>
                <a:ea typeface="+mj-ea"/>
              </a:rPr>
              <a:t>마지막 </a:t>
            </a:r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737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8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3800" dirty="0" smtClean="0">
                <a:solidFill>
                  <a:schemeClr val="tx1"/>
                </a:solidFill>
                <a:latin typeface="+mj-ea"/>
                <a:ea typeface="+mj-ea"/>
              </a:rPr>
              <a:t>함께해요</a:t>
            </a:r>
            <a:r>
              <a:rPr lang="en-US" altLang="ko-KR" sz="13800" dirty="0" smtClean="0">
                <a:solidFill>
                  <a:schemeClr val="tx1"/>
                </a:solidFill>
                <a:latin typeface="+mj-ea"/>
                <a:ea typeface="+mj-ea"/>
              </a:rPr>
              <a:t>! }</a:t>
            </a:r>
          </a:p>
        </p:txBody>
      </p:sp>
    </p:spTree>
    <p:extLst>
      <p:ext uri="{BB962C8B-B14F-4D97-AF65-F5344CB8AC3E}">
        <p14:creationId xmlns:p14="http://schemas.microsoft.com/office/powerpoint/2010/main" val="42849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en-US" altLang="ko-KR" sz="8000" dirty="0" smtClean="0">
                <a:solidFill>
                  <a:schemeClr val="tx1"/>
                </a:solidFill>
                <a:latin typeface="+mj-ea"/>
                <a:ea typeface="+mj-ea"/>
                <a:hlinkClick r:id="rId2"/>
              </a:rPr>
              <a:t>www.facebook.com/groups/ubuntu.ko/</a:t>
            </a:r>
            <a:r>
              <a:rPr lang="en-US" altLang="ko-KR" sz="8000" dirty="0" smtClean="0">
                <a:solidFill>
                  <a:schemeClr val="tx1"/>
                </a:solidFill>
                <a:latin typeface="+mj-ea"/>
                <a:ea typeface="+mj-ea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13974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800" dirty="0" smtClean="0">
                <a:solidFill>
                  <a:schemeClr val="tx1"/>
                </a:solidFill>
                <a:latin typeface="+mj-ea"/>
                <a:ea typeface="+mj-ea"/>
              </a:rPr>
              <a:t>[ Say Hello! </a:t>
            </a:r>
            <a:r>
              <a:rPr lang="en-US" altLang="ko-KR" sz="13800" smtClean="0">
                <a:solidFill>
                  <a:schemeClr val="tx1"/>
                </a:solidFill>
                <a:latin typeface="+mj-ea"/>
                <a:ea typeface="+mj-ea"/>
              </a:rPr>
              <a:t>]</a:t>
            </a:r>
            <a:endParaRPr lang="en-US" altLang="ko-KR" sz="138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34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www.nexoncomputermuseum.org/cheditor/attach/uybIQkBXol1Vh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0"/>
            <a:ext cx="13715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3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진정한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29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err="1" smtClean="0">
                <a:solidFill>
                  <a:schemeClr val="tx1"/>
                </a:solidFill>
                <a:latin typeface="+mj-ea"/>
                <a:ea typeface="+mj-ea"/>
              </a:rPr>
              <a:t>대인배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04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err="1" smtClean="0">
                <a:solidFill>
                  <a:schemeClr val="tx1"/>
                </a:solidFill>
                <a:latin typeface="+mj-ea"/>
                <a:ea typeface="+mj-ea"/>
              </a:rPr>
              <a:t>팔로알토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77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letztotallab.com/wp-content/uploads/2015/01/%ED%8C%94%EB%A1%9C%EC%95%8C%ED%86%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76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연구소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7287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wca.org/files/directory_images/372-parc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598612"/>
            <a:ext cx="113538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7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600" dirty="0" smtClean="0">
                <a:solidFill>
                  <a:schemeClr val="tx1"/>
                </a:solidFill>
                <a:latin typeface="+mj-ea"/>
                <a:ea typeface="+mj-ea"/>
              </a:rPr>
              <a:t>펜대</a:t>
            </a:r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6600" dirty="0" smtClean="0">
                <a:solidFill>
                  <a:schemeClr val="tx1"/>
                </a:solidFill>
                <a:latin typeface="+mj-ea"/>
                <a:ea typeface="+mj-ea"/>
              </a:rPr>
              <a:t>계약</a:t>
            </a:r>
            <a:endParaRPr lang="en-US" altLang="ko-KR" sz="16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9593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8" name="Picture 6" descr="http://i.imgur.com/CKdvb5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211513"/>
            <a:ext cx="12192000" cy="1761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6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en-US" altLang="ko-KR" sz="5400" dirty="0" smtClean="0">
                <a:solidFill>
                  <a:schemeClr val="tx1"/>
                </a:solidFill>
                <a:latin typeface="+mj-ea"/>
                <a:ea typeface="+mj-ea"/>
                <a:hlinkClick r:id="rId2"/>
              </a:rPr>
              <a:t>http</a:t>
            </a:r>
            <a:r>
              <a:rPr lang="en-US" altLang="ko-KR" sz="5400" dirty="0">
                <a:solidFill>
                  <a:schemeClr val="tx1"/>
                </a:solidFill>
                <a:latin typeface="+mj-ea"/>
                <a:ea typeface="+mj-ea"/>
                <a:hlinkClick r:id="rId2"/>
              </a:rPr>
              <a:t>://www.sangkon.com/2015/09/13/good_books_for_dev</a:t>
            </a:r>
            <a:r>
              <a:rPr lang="en-US" altLang="ko-KR" sz="5400" dirty="0" smtClean="0">
                <a:solidFill>
                  <a:schemeClr val="tx1"/>
                </a:solidFill>
                <a:latin typeface="+mj-ea"/>
                <a:ea typeface="+mj-ea"/>
                <a:hlinkClick r:id="rId2"/>
              </a:rPr>
              <a:t>/</a:t>
            </a:r>
            <a:r>
              <a:rPr lang="en-US" altLang="ko-KR" sz="5400" dirty="0" smtClean="0">
                <a:solidFill>
                  <a:schemeClr val="tx1"/>
                </a:solidFill>
                <a:latin typeface="+mj-ea"/>
                <a:ea typeface="+mj-ea"/>
              </a:rPr>
              <a:t> }</a:t>
            </a:r>
            <a:endParaRPr lang="en-US" altLang="ko-KR" sz="5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68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bloter.net/wp-content/uploads/2012/09/%EC%8A%A4%ED%81%AC%EB%A6%B0%EC%83%B7-2012-09-23-%EC%98%A4%ED%9B%84-8.30.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8100"/>
            <a:ext cx="12228791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1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err="1" smtClean="0">
                <a:solidFill>
                  <a:schemeClr val="tx1"/>
                </a:solidFill>
                <a:latin typeface="+mj-ea"/>
                <a:ea typeface="+mj-ea"/>
              </a:rPr>
              <a:t>리눅스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003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부단한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11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노력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564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upload.wikimedia.org/wikipedia/commons/7/71/Kernel-pan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01"/>
            <a:ext cx="12192000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16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GNOME</a:t>
            </a:r>
          </a:p>
        </p:txBody>
      </p:sp>
    </p:spTree>
    <p:extLst>
      <p:ext uri="{BB962C8B-B14F-4D97-AF65-F5344CB8AC3E}">
        <p14:creationId xmlns:p14="http://schemas.microsoft.com/office/powerpoint/2010/main" val="39431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gcm.sourceforge.net/img/GCM1_vs_GCM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52677"/>
            <a:ext cx="12280900" cy="921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9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KDE</a:t>
            </a:r>
          </a:p>
        </p:txBody>
      </p:sp>
    </p:spTree>
    <p:extLst>
      <p:ext uri="{BB962C8B-B14F-4D97-AF65-F5344CB8AC3E}">
        <p14:creationId xmlns:p14="http://schemas.microsoft.com/office/powerpoint/2010/main" val="5801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upload.wikimedia.org/wikipedia/commons/8/8d/KDE_Bet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78063"/>
            <a:ext cx="12181416" cy="913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95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file3.uf.tistory.com/image/2271BF385516ABAE4419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050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2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키보드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92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ysthread.net/texts/2009xvishist-img/wmaker_ctr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78"/>
          <a:stretch/>
        </p:blipFill>
        <p:spPr bwMode="auto">
          <a:xfrm>
            <a:off x="0" y="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10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h5.ggpht.com/-azKFnvkqUag/TrH7ExHQBzI/AAAAAAAAB1M/JSTeFO4paPI/jarba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7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2.bp.blogspot.com/-6kzyhS6GmCM/UzPxQtjM3pI/AAAAAAAAR-E/iiJIbqgAT0g/s1600/ubuntu-14.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6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pds26.egloos.com/pds/201404/11/75/b0042375_5347e7ec7fc2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006" r="41905" b="19870"/>
          <a:stretch/>
        </p:blipFill>
        <p:spPr bwMode="auto">
          <a:xfrm>
            <a:off x="0" y="-14514"/>
            <a:ext cx="6270172" cy="685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file9.uf.tistory.com/image/204793174B1C4811408E5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t="-392" r="40867" b="8236"/>
          <a:stretch/>
        </p:blipFill>
        <p:spPr bwMode="auto">
          <a:xfrm>
            <a:off x="6270173" y="-14514"/>
            <a:ext cx="5936342" cy="68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bg1"/>
                </a:solidFill>
                <a:latin typeface="+mj-ea"/>
                <a:ea typeface="+mj-ea"/>
              </a:rPr>
              <a:t>UI</a:t>
            </a:r>
            <a:r>
              <a:rPr lang="ko-KR" altLang="en-US" sz="19900" dirty="0" smtClean="0">
                <a:solidFill>
                  <a:schemeClr val="bg1"/>
                </a:solidFill>
                <a:latin typeface="+mj-ea"/>
                <a:ea typeface="+mj-ea"/>
              </a:rPr>
              <a:t>와 </a:t>
            </a:r>
            <a:r>
              <a:rPr lang="en-US" altLang="ko-KR" sz="19900" dirty="0" smtClean="0">
                <a:solidFill>
                  <a:schemeClr val="bg1"/>
                </a:solidFill>
                <a:latin typeface="+mj-ea"/>
                <a:ea typeface="+mj-ea"/>
              </a:rPr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12479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21</a:t>
            </a:r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세기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59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지금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531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0" dirty="0" err="1" smtClean="0">
                <a:solidFill>
                  <a:srgbClr val="00B0F0"/>
                </a:solidFill>
                <a:latin typeface="+mj-ea"/>
                <a:ea typeface="+mj-ea"/>
              </a:rPr>
              <a:t>datetieme.utcnow</a:t>
            </a:r>
            <a:r>
              <a:rPr lang="en-US" altLang="ko-KR" sz="8000" dirty="0" smtClean="0">
                <a:solidFill>
                  <a:srgbClr val="00B0F0"/>
                </a:solidFill>
                <a:latin typeface="+mj-ea"/>
                <a:ea typeface="+mj-ea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1250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s://camo.githubusercontent.com/9a07003e528862ebff782aac2220ef226d28db57/68747470733a2f2f7261772e6769746875622e636f6d2f636872697368756e742f636f6c6f722d736368656d65732f6d61737465722f7468617965722f73637265656e73686f74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8116"/>
            <a:ext cx="12192000" cy="773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정말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18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.ytimg.com/vi/5ZOoZIyT298/maxresdefaul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18376" r="17088" b="576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2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만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105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smtClean="0">
                <a:solidFill>
                  <a:schemeClr val="tx1"/>
                </a:solidFill>
                <a:latin typeface="+mj-ea"/>
                <a:ea typeface="+mj-ea"/>
              </a:rPr>
              <a:t>개발자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882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터미널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488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성공적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828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너무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31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“</a:t>
            </a:r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싫어요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87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600" strike="sngStrike" dirty="0" smtClean="0"/>
              <a:t>All </a:t>
            </a:r>
            <a:r>
              <a:rPr lang="en-US" altLang="ko-KR" sz="9600" strike="sngStrike" dirty="0"/>
              <a:t>About </a:t>
            </a:r>
            <a:r>
              <a:rPr lang="en-US" altLang="ko-KR" sz="9600" strike="sngStrike" dirty="0" err="1"/>
              <a:t>Devloperment</a:t>
            </a:r>
            <a:r>
              <a:rPr lang="en-US" altLang="ko-KR" sz="9600" strike="sngStrike" dirty="0"/>
              <a:t> on</a:t>
            </a:r>
            <a:r>
              <a:rPr lang="en-US" altLang="ko-KR" sz="9600" dirty="0"/>
              <a:t> </a:t>
            </a:r>
            <a:r>
              <a:rPr lang="en-US" altLang="ko-KR" sz="9600" strike="sngStrike" dirty="0" err="1" smtClean="0">
                <a:solidFill>
                  <a:srgbClr val="00B0F0"/>
                </a:solidFill>
              </a:rPr>
              <a:t>Ubuntu</a:t>
            </a:r>
            <a:r>
              <a:rPr lang="en-US" altLang="ko-KR" sz="11500" b="1" dirty="0" err="1" smtClean="0">
                <a:solidFill>
                  <a:srgbClr val="C00000"/>
                </a:solidFill>
              </a:rPr>
              <a:t>Terminal</a:t>
            </a:r>
            <a:endParaRPr lang="en-US" altLang="ko-KR" sz="19900" b="1" dirty="0" smtClean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178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‘</a:t>
            </a:r>
            <a:r>
              <a:rPr lang="ko-KR" altLang="en-US" sz="19900" dirty="0" err="1" smtClean="0">
                <a:solidFill>
                  <a:schemeClr val="tx1"/>
                </a:solidFill>
                <a:latin typeface="+mj-ea"/>
                <a:ea typeface="+mj-ea"/>
              </a:rPr>
              <a:t>아놔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…’</a:t>
            </a:r>
          </a:p>
        </p:txBody>
      </p:sp>
    </p:spTree>
    <p:extLst>
      <p:ext uri="{BB962C8B-B14F-4D97-AF65-F5344CB8AC3E}">
        <p14:creationId xmlns:p14="http://schemas.microsoft.com/office/powerpoint/2010/main" val="24039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scontent.cdninstagram.com/hphotos-xaf1/t51.2885-15/e15/11348352_895558823856682_36628481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1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2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latin typeface="+mj-ea"/>
                <a:ea typeface="+mj-ea"/>
              </a:rPr>
              <a:t>Get started with </a:t>
            </a:r>
            <a:r>
              <a:rPr lang="en-US" altLang="ko-KR" sz="9600" b="1" dirty="0" smtClean="0">
                <a:solidFill>
                  <a:srgbClr val="00B0F0"/>
                </a:solidFill>
                <a:latin typeface="+mj-ea"/>
                <a:ea typeface="+mj-ea"/>
              </a:rPr>
              <a:t>Terminal</a:t>
            </a:r>
            <a:endParaRPr lang="en-US" altLang="ko-KR" sz="19900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257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우리가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546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있었다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7251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알아야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411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할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052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것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187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“</a:t>
            </a:r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들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962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9900" dirty="0" err="1" smtClean="0">
                <a:solidFill>
                  <a:schemeClr val="tx1"/>
                </a:solidFill>
                <a:latin typeface="+mj-ea"/>
                <a:ea typeface="+mj-ea"/>
              </a:rPr>
              <a:t>첫번째</a:t>
            </a:r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07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122" name="Picture 2" descr="http://pds.egloos.com/pds/1/200505/19/28/b0054128_15553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00" dirty="0" err="1" smtClean="0">
                <a:solidFill>
                  <a:schemeClr val="tx1"/>
                </a:solidFill>
                <a:latin typeface="+mj-ea"/>
                <a:ea typeface="+mj-ea"/>
              </a:rPr>
              <a:t>ReDirect</a:t>
            </a:r>
            <a:endParaRPr lang="en-US" altLang="ko-KR" sz="16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81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‘</a:t>
            </a:r>
            <a:r>
              <a:rPr lang="ko-KR" altLang="en-US" sz="16600" dirty="0" err="1" smtClean="0">
                <a:solidFill>
                  <a:schemeClr val="tx1"/>
                </a:solidFill>
                <a:latin typeface="+mj-ea"/>
                <a:ea typeface="+mj-ea"/>
              </a:rPr>
              <a:t>뤼다이렉트</a:t>
            </a:r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69603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182465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err="1" smtClean="0">
                <a:solidFill>
                  <a:schemeClr val="tx1"/>
                </a:solidFill>
                <a:latin typeface="+mj-ea"/>
                <a:ea typeface="+mj-ea"/>
              </a:rPr>
              <a:t>엔드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04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inuxneophyte.com/wp-content/uploads/2007/01/bwmoni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t="8940" r="15084" b="38740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9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339527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‘</a:t>
            </a:r>
            <a:r>
              <a:rPr lang="ko-KR" altLang="en-US" sz="19900" dirty="0" err="1" smtClean="0">
                <a:solidFill>
                  <a:schemeClr val="tx1"/>
                </a:solidFill>
                <a:latin typeface="+mj-ea"/>
                <a:ea typeface="+mj-ea"/>
              </a:rPr>
              <a:t>빠이쁘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575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좋은 예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77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구름 모양 설명선 4"/>
          <p:cNvSpPr/>
          <p:nvPr/>
        </p:nvSpPr>
        <p:spPr>
          <a:xfrm>
            <a:off x="8462212" y="4149509"/>
            <a:ext cx="3184358" cy="1909010"/>
          </a:xfrm>
          <a:prstGeom prst="cloudCallout">
            <a:avLst>
              <a:gd name="adj1" fmla="val 19217"/>
              <a:gd name="adj2" fmla="val -799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dirty="0" err="1" smtClean="0">
                <a:latin typeface="+mj-ea"/>
                <a:ea typeface="+mj-ea"/>
              </a:rPr>
              <a:t>뤼다이렉트</a:t>
            </a:r>
            <a:endParaRPr lang="ko-KR" altLang="en-US" sz="3600" dirty="0">
              <a:latin typeface="+mj-ea"/>
              <a:ea typeface="+mj-ea"/>
            </a:endParaRPr>
          </a:p>
        </p:txBody>
      </p:sp>
      <p:sp>
        <p:nvSpPr>
          <p:cNvPr id="2" name="구름 모양 설명선 1"/>
          <p:cNvSpPr/>
          <p:nvPr/>
        </p:nvSpPr>
        <p:spPr>
          <a:xfrm>
            <a:off x="8181475" y="176463"/>
            <a:ext cx="3184358" cy="1909010"/>
          </a:xfrm>
          <a:prstGeom prst="cloudCallout">
            <a:avLst>
              <a:gd name="adj1" fmla="val -49045"/>
              <a:gd name="adj2" fmla="val 498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400" dirty="0" err="1" smtClean="0">
                <a:latin typeface="+mj-ea"/>
                <a:ea typeface="+mj-ea"/>
              </a:rPr>
              <a:t>빠이쁘</a:t>
            </a:r>
            <a:endParaRPr lang="ko-KR" altLang="en-US" sz="4400" dirty="0"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50900" y="1302656"/>
            <a:ext cx="107315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0" dirty="0" smtClean="0">
                <a:solidFill>
                  <a:srgbClr val="00B0F0"/>
                </a:solidFill>
                <a:latin typeface="+mj-ea"/>
                <a:ea typeface="+mj-ea"/>
              </a:rPr>
              <a:t>$ tail </a:t>
            </a:r>
            <a:r>
              <a:rPr lang="en-US" altLang="ko-KR" sz="6000" dirty="0">
                <a:solidFill>
                  <a:srgbClr val="00B0F0"/>
                </a:solidFill>
                <a:latin typeface="+mj-ea"/>
                <a:ea typeface="+mj-ea"/>
              </a:rPr>
              <a:t>-f </a:t>
            </a:r>
            <a:r>
              <a:rPr lang="en-US" altLang="ko-KR" sz="6000" dirty="0" smtClean="0">
                <a:solidFill>
                  <a:srgbClr val="00B0F0"/>
                </a:solidFill>
                <a:latin typeface="+mj-ea"/>
                <a:ea typeface="+mj-ea"/>
              </a:rPr>
              <a:t>log </a:t>
            </a:r>
            <a:r>
              <a:rPr lang="en-US" altLang="ko-KR" sz="9600" dirty="0">
                <a:solidFill>
                  <a:srgbClr val="00B0F0"/>
                </a:solidFill>
                <a:latin typeface="+mj-ea"/>
                <a:ea typeface="+mj-ea"/>
              </a:rPr>
              <a:t>|</a:t>
            </a:r>
            <a:r>
              <a:rPr lang="en-US" altLang="ko-KR" sz="6000" dirty="0">
                <a:solidFill>
                  <a:srgbClr val="00B0F0"/>
                </a:solidFill>
                <a:latin typeface="+mj-ea"/>
                <a:ea typeface="+mj-ea"/>
              </a:rPr>
              <a:t> </a:t>
            </a:r>
            <a:endParaRPr lang="en-US" altLang="ko-KR" sz="6000" dirty="0" smtClean="0">
              <a:solidFill>
                <a:srgbClr val="00B0F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6000" dirty="0" smtClean="0">
                <a:solidFill>
                  <a:srgbClr val="00B0F0"/>
                </a:solidFill>
                <a:latin typeface="+mj-ea"/>
                <a:ea typeface="+mj-ea"/>
              </a:rPr>
              <a:t>grep </a:t>
            </a:r>
            <a:r>
              <a:rPr lang="en-US" altLang="ko-KR" sz="6000" dirty="0">
                <a:solidFill>
                  <a:srgbClr val="00B0F0"/>
                </a:solidFill>
                <a:latin typeface="+mj-ea"/>
                <a:ea typeface="+mj-ea"/>
              </a:rPr>
              <a:t>--line-buffered </a:t>
            </a:r>
            <a:r>
              <a:rPr lang="en-US" altLang="ko-KR" sz="6000" dirty="0" smtClean="0">
                <a:solidFill>
                  <a:srgbClr val="00B0F0"/>
                </a:solidFill>
                <a:latin typeface="+mj-ea"/>
                <a:ea typeface="+mj-ea"/>
              </a:rPr>
              <a:t>Error </a:t>
            </a:r>
            <a:r>
              <a:rPr lang="en-US" altLang="ko-KR" sz="9600" dirty="0" smtClean="0">
                <a:solidFill>
                  <a:srgbClr val="00B0F0"/>
                </a:solidFill>
                <a:latin typeface="+mj-ea"/>
                <a:ea typeface="+mj-ea"/>
              </a:rPr>
              <a:t>&gt;</a:t>
            </a:r>
            <a:endParaRPr lang="en-US" altLang="ko-KR" sz="6000" dirty="0" smtClean="0">
              <a:solidFill>
                <a:srgbClr val="00B0F0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6000" dirty="0" smtClean="0">
                <a:solidFill>
                  <a:srgbClr val="00B0F0"/>
                </a:solidFill>
                <a:latin typeface="+mj-ea"/>
                <a:ea typeface="+mj-ea"/>
              </a:rPr>
              <a:t>error.txt</a:t>
            </a:r>
            <a:endParaRPr lang="en-US" altLang="ko-KR" sz="8800" dirty="0" smtClean="0">
              <a:solidFill>
                <a:srgbClr val="00B0F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15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9900" dirty="0" err="1" smtClean="0">
                <a:solidFill>
                  <a:schemeClr val="tx1"/>
                </a:solidFill>
                <a:latin typeface="+mj-ea"/>
                <a:ea typeface="+mj-ea"/>
              </a:rPr>
              <a:t>두번째</a:t>
            </a:r>
            <a:r>
              <a:rPr lang="en-US" altLang="ko-KR" sz="19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453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793" y="305301"/>
            <a:ext cx="10078954" cy="575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man</a:t>
            </a:r>
          </a:p>
        </p:txBody>
      </p:sp>
    </p:spTree>
    <p:extLst>
      <p:ext uri="{BB962C8B-B14F-4D97-AF65-F5344CB8AC3E}">
        <p14:creationId xmlns:p14="http://schemas.microsoft.com/office/powerpoint/2010/main" val="40932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err="1" smtClean="0">
                <a:solidFill>
                  <a:schemeClr val="tx1"/>
                </a:solidFill>
                <a:latin typeface="+mj-ea"/>
                <a:ea typeface="+mj-ea"/>
              </a:rPr>
              <a:t>rtfm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78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9900" dirty="0" err="1" smtClean="0">
                <a:solidFill>
                  <a:schemeClr val="tx1"/>
                </a:solidFill>
                <a:latin typeface="+mj-ea"/>
                <a:ea typeface="+mj-ea"/>
              </a:rPr>
              <a:t>세번째</a:t>
            </a:r>
            <a:r>
              <a:rPr lang="en-US" altLang="ko-KR" sz="19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90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cfile25.uf.tistory.com/image/1419C850502F06730837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65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그리고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909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cfile219.uf.daum.net/image/12277A484E395C570544C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741" y="0"/>
            <a:ext cx="148977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35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err="1" smtClean="0">
                <a:solidFill>
                  <a:schemeClr val="tx1"/>
                </a:solidFill>
                <a:latin typeface="+mj-ea"/>
                <a:ea typeface="+mj-ea"/>
              </a:rPr>
              <a:t>zsh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84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err="1" smtClean="0">
                <a:solidFill>
                  <a:schemeClr val="tx1"/>
                </a:solidFill>
                <a:latin typeface="+mj-ea"/>
                <a:ea typeface="+mj-ea"/>
              </a:rPr>
              <a:t>폼난다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965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ogicmd.net/wp-content/uploads/2012/11/my-zsh_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3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5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9900" dirty="0" err="1" smtClean="0">
                <a:solidFill>
                  <a:schemeClr val="tx1"/>
                </a:solidFill>
                <a:latin typeface="+mj-ea"/>
                <a:ea typeface="+mj-ea"/>
              </a:rPr>
              <a:t>네번째</a:t>
            </a:r>
            <a:r>
              <a:rPr lang="en-US" altLang="ko-KR" sz="199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715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pds24.egloos.com/pds/201208/13/00/e0095400_5028be61b29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9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err="1" smtClean="0">
                <a:solidFill>
                  <a:schemeClr val="tx1"/>
                </a:solidFill>
                <a:latin typeface="+mj-ea"/>
                <a:ea typeface="+mj-ea"/>
              </a:rPr>
              <a:t>tmux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32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NOT screen</a:t>
            </a:r>
          </a:p>
        </p:txBody>
      </p:sp>
    </p:spTree>
    <p:extLst>
      <p:ext uri="{BB962C8B-B14F-4D97-AF65-F5344CB8AC3E}">
        <p14:creationId xmlns:p14="http://schemas.microsoft.com/office/powerpoint/2010/main" val="5052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6600" dirty="0" err="1" smtClean="0">
                <a:solidFill>
                  <a:schemeClr val="tx1"/>
                </a:solidFill>
                <a:latin typeface="+mj-ea"/>
                <a:ea typeface="+mj-ea"/>
              </a:rPr>
              <a:t>다섯번째</a:t>
            </a:r>
            <a:r>
              <a:rPr lang="en-US" altLang="ko-KR" sz="16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345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cfile28.uf.tistory.com/image/25625A4D533E8A2714B7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508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54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마우스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8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upstart</a:t>
            </a:r>
          </a:p>
        </p:txBody>
      </p:sp>
    </p:spTree>
    <p:extLst>
      <p:ext uri="{BB962C8B-B14F-4D97-AF65-F5344CB8AC3E}">
        <p14:creationId xmlns:p14="http://schemas.microsoft.com/office/powerpoint/2010/main" val="36848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4" y="428625"/>
            <a:ext cx="9267825" cy="55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378666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00" dirty="0" err="1" smtClean="0">
                <a:solidFill>
                  <a:schemeClr val="tx1"/>
                </a:solidFill>
                <a:latin typeface="+mj-ea"/>
                <a:ea typeface="+mj-ea"/>
              </a:rPr>
              <a:t>systemd</a:t>
            </a:r>
            <a:endParaRPr lang="en-US" altLang="ko-KR" sz="16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599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7" y="252412"/>
            <a:ext cx="5938838" cy="61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3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6600" dirty="0" err="1" smtClean="0">
                <a:solidFill>
                  <a:schemeClr val="tx1"/>
                </a:solidFill>
                <a:latin typeface="+mj-ea"/>
                <a:ea typeface="+mj-ea"/>
              </a:rPr>
              <a:t>여섯번째</a:t>
            </a:r>
            <a:r>
              <a:rPr lang="en-US" altLang="ko-KR" sz="16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1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ile21.uf.tistory.com/image/262856495256C830362D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353925" cy="954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5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err="1" smtClean="0">
                <a:solidFill>
                  <a:schemeClr val="tx1"/>
                </a:solidFill>
                <a:latin typeface="+mj-ea"/>
                <a:ea typeface="+mj-ea"/>
              </a:rPr>
              <a:t>ssh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5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27962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err="1" smtClean="0">
                <a:solidFill>
                  <a:schemeClr val="tx1"/>
                </a:solidFill>
                <a:latin typeface="+mj-ea"/>
                <a:ea typeface="+mj-ea"/>
              </a:rPr>
              <a:t>scp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382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‘</a:t>
            </a:r>
            <a:r>
              <a:rPr lang="ko-KR" altLang="en-US" sz="19900" dirty="0" smtClean="0">
                <a:solidFill>
                  <a:schemeClr val="tx1"/>
                </a:solidFill>
                <a:latin typeface="+mj-ea"/>
                <a:ea typeface="+mj-ea"/>
              </a:rPr>
              <a:t>도</a:t>
            </a:r>
            <a:r>
              <a:rPr lang="en-US" altLang="ko-KR" sz="19900" dirty="0" smtClean="0">
                <a:solidFill>
                  <a:schemeClr val="tx1"/>
                </a:solidFill>
                <a:latin typeface="+mj-ea"/>
                <a:ea typeface="+mj-ea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460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err="1" smtClean="0">
                <a:solidFill>
                  <a:schemeClr val="tx1"/>
                </a:solidFill>
                <a:latin typeface="+mj-ea"/>
                <a:ea typeface="+mj-ea"/>
              </a:rPr>
              <a:t>sftp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35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6600" dirty="0" err="1" smtClean="0">
                <a:solidFill>
                  <a:schemeClr val="tx1"/>
                </a:solidFill>
                <a:latin typeface="+mj-ea"/>
                <a:ea typeface="+mj-ea"/>
              </a:rPr>
              <a:t>일곱번째</a:t>
            </a:r>
            <a:r>
              <a:rPr lang="en-US" altLang="ko-KR" sz="166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79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attachment.namu.wiki/H2__h2_man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71107"/>
            <a:ext cx="12192000" cy="1938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err="1" smtClean="0">
                <a:solidFill>
                  <a:schemeClr val="tx1"/>
                </a:solidFill>
                <a:latin typeface="+mj-ea"/>
                <a:ea typeface="+mj-ea"/>
              </a:rPr>
              <a:t>rsyslog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9552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6600" dirty="0" err="1" smtClean="0">
                <a:solidFill>
                  <a:schemeClr val="tx1"/>
                </a:solidFill>
                <a:latin typeface="+mj-ea"/>
                <a:ea typeface="+mj-ea"/>
              </a:rPr>
              <a:t>여덟번째</a:t>
            </a:r>
            <a:r>
              <a:rPr lang="ko-KR" altLang="en-US" sz="16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71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maria.chuing.net/zboard/revol_getimg.php?id=mna&amp;no=49833&amp;num=5&amp;fc=08b26483bcb2a77c9333e7e14fff69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850"/>
            <a:ext cx="12180452" cy="692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01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9900" dirty="0" err="1" smtClean="0">
                <a:solidFill>
                  <a:schemeClr val="tx1"/>
                </a:solidFill>
                <a:latin typeface="+mj-ea"/>
                <a:ea typeface="+mj-ea"/>
              </a:rPr>
              <a:t>cron</a:t>
            </a:r>
            <a:endParaRPr lang="en-US" altLang="ko-KR" sz="19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89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{ </a:t>
            </a:r>
            <a:r>
              <a:rPr lang="ko-KR" altLang="en-US" sz="16600" dirty="0" err="1" smtClean="0">
                <a:solidFill>
                  <a:schemeClr val="tx1"/>
                </a:solidFill>
                <a:latin typeface="+mj-ea"/>
                <a:ea typeface="+mj-ea"/>
              </a:rPr>
              <a:t>아홉번째</a:t>
            </a:r>
            <a:r>
              <a:rPr lang="ko-KR" altLang="en-US" sz="16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6600" dirty="0" smtClean="0">
                <a:solidFill>
                  <a:schemeClr val="tx1"/>
                </a:solidFill>
                <a:latin typeface="+mj-ea"/>
                <a:ea typeface="+mj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2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mage.chosun.com/sitedata/image/201107/15/2011071501833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1200"/>
            <a:ext cx="12192000" cy="88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2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900" y="1302656"/>
            <a:ext cx="9664700" cy="39932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500" dirty="0" smtClean="0">
                <a:solidFill>
                  <a:schemeClr val="tx1"/>
                </a:solidFill>
                <a:latin typeface="+mj-ea"/>
                <a:ea typeface="+mj-ea"/>
              </a:rPr>
              <a:t>“</a:t>
            </a:r>
            <a:r>
              <a:rPr lang="ko-KR" altLang="en-US" sz="11500" dirty="0" smtClean="0">
                <a:solidFill>
                  <a:schemeClr val="tx1"/>
                </a:solidFill>
                <a:latin typeface="+mj-ea"/>
                <a:ea typeface="+mj-ea"/>
              </a:rPr>
              <a:t>신이 </a:t>
            </a:r>
            <a:r>
              <a:rPr lang="ko-KR" altLang="en-US" sz="11500" dirty="0" smtClean="0">
                <a:solidFill>
                  <a:srgbClr val="00B0F0"/>
                </a:solidFill>
                <a:latin typeface="+mj-ea"/>
                <a:ea typeface="+mj-ea"/>
              </a:rPr>
              <a:t>그것</a:t>
            </a:r>
            <a:r>
              <a:rPr lang="ko-KR" altLang="en-US" sz="11500" dirty="0" smtClean="0">
                <a:solidFill>
                  <a:schemeClr val="tx1"/>
                </a:solidFill>
                <a:latin typeface="+mj-ea"/>
                <a:ea typeface="+mj-ea"/>
              </a:rPr>
              <a:t>을 원하신다</a:t>
            </a:r>
            <a:r>
              <a:rPr lang="en-US" altLang="ko-KR" sz="11500" dirty="0" smtClean="0">
                <a:solidFill>
                  <a:schemeClr val="tx1"/>
                </a:solidFill>
                <a:latin typeface="+mj-ea"/>
                <a:ea typeface="+mj-ea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824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배달의민족">
      <a:majorFont>
        <a:latin typeface="Monaco"/>
        <a:ea typeface="배달의민족 한나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167</Words>
  <Application>Microsoft Office PowerPoint</Application>
  <PresentationFormat>와이드스크린</PresentationFormat>
  <Paragraphs>80</Paragraphs>
  <Slides>107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13" baseType="lpstr">
      <vt:lpstr>Monaco</vt:lpstr>
      <vt:lpstr>맑은 고딕</vt:lpstr>
      <vt:lpstr>배달의민족 한나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Devloperment on Ubuntu</dc:title>
  <dc:creator>Sangkon Han</dc:creator>
  <cp:lastModifiedBy>Sangkon Han</cp:lastModifiedBy>
  <cp:revision>65</cp:revision>
  <dcterms:created xsi:type="dcterms:W3CDTF">2015-09-05T01:12:27Z</dcterms:created>
  <dcterms:modified xsi:type="dcterms:W3CDTF">2015-09-18T23:05:46Z</dcterms:modified>
</cp:coreProperties>
</file>